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28BCD-CEF7-E669-C6F7-CC0759B1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905752-E5BB-3E82-E75A-FD22424F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29-86E7-4A8C-9B78-D1428AA4904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8318A3-5ED3-3EF9-629C-8AD54FB9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69C9E2-C858-C1F7-47E4-53799D00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899-8DB8-459D-B47A-1D1BC5569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2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8FC22-10A7-B489-E41C-5FFA450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D65DA0-EBF2-AABD-51C7-9D2A8D184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02C25-5287-4677-DB32-C8C84400A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1129-86E7-4A8C-9B78-D1428AA4904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0C1A7-E481-E828-0FA0-0B25983C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6380F-1B9C-7112-388B-0A5ED5D6B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0899-8DB8-459D-B47A-1D1BC5569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CDED53-82C7-6386-52EA-F5C0F847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 АСОУ</a:t>
            </a:r>
            <a:b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содержания образования</a:t>
            </a:r>
            <a:b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3FD75F-E4C0-A782-B5A8-67AFA14CA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5AD50F-1766-9493-F69F-6D239ADD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Виды заданий  по решению проблемы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8ED1B4-6CBF-3C00-5837-6DBBDB919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4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96186C-E2C1-B06C-BA68-B0984953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№2 ( 5 класс)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253FC3-8D8D-4F33-8896-BCDD7D865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ECF2C7-9288-CD54-8A50-73708229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 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проблемой №2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FCA26-F19B-FD1A-EC7C-3BBEFEF88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762499-4908-49FB-6099-5F042DF2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 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проблемой №3</a:t>
            </a:r>
            <a:b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видов  опорных графических конспектов для запоминания текста учебника</a:t>
            </a: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ECCFC3-82F6-AF9A-50C2-72BBB3C47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4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EC0596-217C-A0B5-F529-7AE70DB7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594ED1-4FDB-2701-3DB6-D7BAE333C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3CB3B0-B375-3DAC-4636-E9F7EA37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ситуация в наших школах? </a:t>
            </a:r>
            <a:br>
              <a:rPr lang="ru-RU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один пример: в 1 классе  11 детей- инофонов, </a:t>
            </a:r>
            <a:br>
              <a:rPr lang="ru-RU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7– узбеков, 4- таджика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F79453-E745-8991-C443-46FBA4CB7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2F63468-8AED-5BD7-3F90-7F8F35E4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деятельности учителя необходимы: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912BFA-6D10-E0A1-0F94-38C5B4647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6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42CE60-067A-6348-3701-B729878F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  </a:t>
            </a:r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3A166-B1D4-9C60-7605-6B16AF927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2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DB7EFD-D942-2633-3774-CDB4F270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4ADB2-691A-ED48-5408-AE330A4E9C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EDF2A3-AF0F-4187-AD18-43CA3B15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Эмиграция, иммиграция, миграция- </a:t>
            </a:r>
            <a:br>
              <a:rPr 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неизбежные общественные  процессы 21 века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B5D89D-2A20-CAE8-9C45-1A6DD6DFD0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7DE165-8DD6-463A-BC51-F0304A73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 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мигрантов в школах России – это реальность!</a:t>
            </a:r>
            <a:br>
              <a:rPr 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9E1386-8F08-8130-3DEE-9A92EC1C7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2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93CB32-222D-D194-F9E0-DCC6E28A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ребёнка- инофона и его семьи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E03817-C815-645D-7569-07D28615D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3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384303-0F65-880F-6403-1A564C15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EF74F-DFA7-7D85-7C93-8CC69EB86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905222-CCA9-64C6-C8DC-BB6F4F28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заданий  по решению проблемы №1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8D6E4-BE39-C5C5-C81F-F58009428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1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245386-953E-FF4D-71CB-B9ADFA39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Виды заданий  по решению проблемы №1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79111-2D72-73E5-F39F-C05D4B5A8D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9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E95355-416C-965A-566B-D64B54C5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Виды заданий  по решению проблемы №1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2165D-EFF7-2496-5DAF-3B45CE061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3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Широкоэкранный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ИРО АСОУ Отдел содержания образования  </vt:lpstr>
      <vt:lpstr>Презентация PowerPoint</vt:lpstr>
      <vt:lpstr>Эмиграция, иммиграция, миграция-  неизбежные общественные  процессы 21 века</vt:lpstr>
      <vt:lpstr> Дети мигрантов в школах России – это реальность! </vt:lpstr>
      <vt:lpstr>Изучение ребёнка- инофона и его семьи</vt:lpstr>
      <vt:lpstr> </vt:lpstr>
      <vt:lpstr> Виды заданий  по решению проблемы №1</vt:lpstr>
      <vt:lpstr>Виды заданий  по решению проблемы №1</vt:lpstr>
      <vt:lpstr>Виды заданий  по решению проблемы №1</vt:lpstr>
      <vt:lpstr>Виды заданий  по решению проблемы №1</vt:lpstr>
      <vt:lpstr>Проблема №2 ( 5 класс)</vt:lpstr>
      <vt:lpstr> Работа над проблемой №2 </vt:lpstr>
      <vt:lpstr> Работа над проблемой №3 Использование различных видов  опорных графических конспектов для запоминания текста учебника</vt:lpstr>
      <vt:lpstr>Презентация PowerPoint</vt:lpstr>
      <vt:lpstr>Какова ситуация в наших школах?  Вот один пример: в 1 классе  11 детей- инофонов,  из них 7– узбеков, 4- таджика</vt:lpstr>
      <vt:lpstr>Для успешной деятельности учителя необходимы:</vt:lpstr>
      <vt:lpstr> 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ИРО АСОУ Отдел содержания образования  </dc:title>
  <dc:creator>Алефтина Арлова</dc:creator>
  <cp:lastModifiedBy>Алефтина Арлова</cp:lastModifiedBy>
  <cp:revision>1</cp:revision>
  <dcterms:created xsi:type="dcterms:W3CDTF">2023-10-23T13:33:48Z</dcterms:created>
  <dcterms:modified xsi:type="dcterms:W3CDTF">2023-10-23T13:33:48Z</dcterms:modified>
</cp:coreProperties>
</file>